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59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32" y="10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smtClean="0"/>
              <a:t>11/7/2013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49968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11/7/2013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20569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11/7/2013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11489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11/7/2013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283839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11/7/2013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18248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11/7/2013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882279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11/7/2013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451402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824270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6174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60949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71438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11/7/2013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23634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11/7/2013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39564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11/7/2013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62600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11/7/2013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37553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11/7/2013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47747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11/7/2013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19268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11/7/2013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418309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60" r:id="rId1"/>
    <p:sldLayoutId id="2147483761" r:id="rId2"/>
    <p:sldLayoutId id="2147483762" r:id="rId3"/>
    <p:sldLayoutId id="2147483763" r:id="rId4"/>
    <p:sldLayoutId id="2147483764" r:id="rId5"/>
    <p:sldLayoutId id="2147483765" r:id="rId6"/>
    <p:sldLayoutId id="2147483766" r:id="rId7"/>
    <p:sldLayoutId id="2147483767" r:id="rId8"/>
    <p:sldLayoutId id="2147483768" r:id="rId9"/>
    <p:sldLayoutId id="2147483769" r:id="rId10"/>
    <p:sldLayoutId id="2147483770" r:id="rId11"/>
    <p:sldLayoutId id="2147483771" r:id="rId12"/>
    <p:sldLayoutId id="2147483772" r:id="rId13"/>
    <p:sldLayoutId id="2147483773" r:id="rId14"/>
    <p:sldLayoutId id="2147483774" r:id="rId15"/>
    <p:sldLayoutId id="2147483775" r:id="rId16"/>
    <p:sldLayoutId id="2147483776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>
            <a:outerShdw blurRad="177800" dist="38100" dir="2700000" algn="tl">
              <a:srgbClr val="000000">
                <a:alpha val="24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effectLst>
            <a:outerShdw blurRad="152400" dist="38100" dir="2700000" algn="tl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152400" dist="38100" dir="2700000" algn="tl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152400" dist="38100" dir="2700000" algn="tl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152400" dist="38100" dir="2700000" algn="tl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152400" dist="38100" dir="2700000" algn="tl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gif"/><Relationship Id="rId3" Type="http://schemas.openxmlformats.org/officeDocument/2006/relationships/image" Target="../media/image6.gif"/><Relationship Id="rId7" Type="http://schemas.openxmlformats.org/officeDocument/2006/relationships/image" Target="../media/image10.gif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gif"/><Relationship Id="rId5" Type="http://schemas.openxmlformats.org/officeDocument/2006/relationships/image" Target="../media/image8.gif"/><Relationship Id="rId10" Type="http://schemas.openxmlformats.org/officeDocument/2006/relationships/image" Target="../media/image13.gif"/><Relationship Id="rId4" Type="http://schemas.openxmlformats.org/officeDocument/2006/relationships/image" Target="../media/image7.gif"/><Relationship Id="rId9" Type="http://schemas.openxmlformats.org/officeDocument/2006/relationships/image" Target="../media/image12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70225" y="3698875"/>
            <a:ext cx="5743576" cy="969963"/>
          </a:xfrm>
        </p:spPr>
        <p:txBody>
          <a:bodyPr/>
          <a:lstStyle/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The Writers words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99025" y="4770438"/>
            <a:ext cx="2085976" cy="461962"/>
          </a:xfrm>
        </p:spPr>
        <p:txBody>
          <a:bodyPr/>
          <a:lstStyle/>
          <a:p>
            <a:r>
              <a:rPr lang="en-US" dirty="0" smtClean="0"/>
              <a:t>By: Chloe Lampe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1" y="812801"/>
            <a:ext cx="2413000" cy="28860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79558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1818419"/>
            <a:ext cx="9905998" cy="1478570"/>
          </a:xfrm>
        </p:spPr>
        <p:txBody>
          <a:bodyPr/>
          <a:lstStyle/>
          <a:p>
            <a:r>
              <a:rPr lang="en-US" dirty="0" smtClean="0"/>
              <a:t>                           Inspiration 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4406" y="1694880"/>
            <a:ext cx="1590042" cy="1423587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044" y="1723057"/>
            <a:ext cx="1527097" cy="1367231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664257" y="3202314"/>
            <a:ext cx="609715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Gary Paulsen was inspired to write because he developed an interest for writing at an early age and liked the taste of adventure.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A Librarian in a library that he went into to warm up on a cold day the librarian offered him a book and a library card.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225655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927275"/>
            <a:ext cx="9189906" cy="939452"/>
          </a:xfrm>
        </p:spPr>
        <p:txBody>
          <a:bodyPr/>
          <a:lstStyle/>
          <a:p>
            <a:r>
              <a:rPr lang="en-US" dirty="0" smtClean="0"/>
              <a:t>      When and where Gary Paulsen writes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3938" y="2039946"/>
            <a:ext cx="9905999" cy="4108536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Have you ever wondered where Gary Paulsen writes? He writes in all different kinds of places that you may think are unusual. </a:t>
            </a:r>
          </a:p>
          <a:p>
            <a:r>
              <a:rPr lang="en-US" dirty="0" smtClean="0"/>
              <a:t> Dog Kennel </a:t>
            </a:r>
          </a:p>
          <a:p>
            <a:r>
              <a:rPr lang="en-US" dirty="0"/>
              <a:t> </a:t>
            </a:r>
            <a:r>
              <a:rPr lang="en-US" dirty="0" smtClean="0"/>
              <a:t>Sail Boat</a:t>
            </a:r>
          </a:p>
          <a:p>
            <a:r>
              <a:rPr lang="en-US" dirty="0"/>
              <a:t> </a:t>
            </a:r>
            <a:r>
              <a:rPr lang="en-US" dirty="0" smtClean="0"/>
              <a:t>Motel Rooms </a:t>
            </a:r>
          </a:p>
          <a:p>
            <a:r>
              <a:rPr lang="en-US" dirty="0" smtClean="0"/>
              <a:t> Campfire</a:t>
            </a:r>
          </a:p>
          <a:p>
            <a:r>
              <a:rPr lang="en-US" dirty="0" smtClean="0"/>
              <a:t>Horse </a:t>
            </a:r>
          </a:p>
          <a:p>
            <a:r>
              <a:rPr lang="en-US" dirty="0" smtClean="0"/>
              <a:t>Finally he writes at his desk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113941" y="5706148"/>
            <a:ext cx="8642959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Have you ever wondered when Gary Paulsen writes?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 </a:t>
            </a:r>
            <a:r>
              <a:rPr lang="en-US" sz="2800" dirty="0" smtClean="0"/>
              <a:t>It doesn’t matter when he writes. As long as he does it</a:t>
            </a:r>
            <a:r>
              <a:rPr lang="en-US" dirty="0" smtClean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074565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95611" y="2148471"/>
            <a:ext cx="5957889" cy="968982"/>
          </a:xfrm>
        </p:spPr>
        <p:txBody>
          <a:bodyPr>
            <a:normAutofit/>
          </a:bodyPr>
          <a:lstStyle/>
          <a:p>
            <a:r>
              <a:rPr lang="en-US" sz="3200" dirty="0" smtClean="0"/>
              <a:t>Gary Paulsen's writing style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064579" y="2767896"/>
            <a:ext cx="8204200" cy="3643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957458" y="3467010"/>
            <a:ext cx="862164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Gary Paulsen has mentioned that he has employed different writing styles. He has tried writing in a breathless and fast writing style in some of his books.</a:t>
            </a:r>
          </a:p>
          <a:p>
            <a:endParaRPr lang="en-US" dirty="0"/>
          </a:p>
          <a:p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684850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books that Gary Paulsen has written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41423" y="2097088"/>
            <a:ext cx="8359777" cy="64611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  Gary Paulsen has written over 175 books and over 200 articles. </a:t>
            </a:r>
            <a:r>
              <a:rPr lang="en-US" b="1" dirty="0" smtClean="0">
                <a:effectLst/>
              </a:rPr>
              <a:t>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8863" y="2909886"/>
            <a:ext cx="1095375" cy="178117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1413" y="2895599"/>
            <a:ext cx="1219200" cy="178117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0613" y="4691061"/>
            <a:ext cx="1238250" cy="178117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4238" y="4698019"/>
            <a:ext cx="1390650" cy="178117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4888" y="2909886"/>
            <a:ext cx="1103312" cy="1766888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8200" y="4676774"/>
            <a:ext cx="1111249" cy="177421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91512" y="2909886"/>
            <a:ext cx="1111249" cy="1766888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02761" y="4676773"/>
            <a:ext cx="1103312" cy="1774217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6073" y="2909886"/>
            <a:ext cx="1103312" cy="17668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67634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2B5F27"/>
      </a:dk2>
      <a:lt2>
        <a:srgbClr val="D8FC68"/>
      </a:lt2>
      <a:accent1>
        <a:srgbClr val="DDC855"/>
      </a:accent1>
      <a:accent2>
        <a:srgbClr val="FCA03D"/>
      </a:accent2>
      <a:accent3>
        <a:srgbClr val="E36439"/>
      </a:accent3>
      <a:accent4>
        <a:srgbClr val="C2935B"/>
      </a:accent4>
      <a:accent5>
        <a:srgbClr val="88C25C"/>
      </a:accent5>
      <a:accent6>
        <a:srgbClr val="BFCC86"/>
      </a:accent6>
      <a:hlink>
        <a:srgbClr val="FFCE23"/>
      </a:hlink>
      <a:folHlink>
        <a:srgbClr val="FDEB86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88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82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97ECCC31-8429-4523-BE8D-8F09B7A4D4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TC104033919[[fn=Circuit]]</Template>
  <TotalTime>115</TotalTime>
  <Words>189</Words>
  <Application>Microsoft Office PowerPoint</Application>
  <PresentationFormat>Widescreen</PresentationFormat>
  <Paragraphs>23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Trebuchet MS</vt:lpstr>
      <vt:lpstr>Tw Cen MT</vt:lpstr>
      <vt:lpstr>Circuit</vt:lpstr>
      <vt:lpstr>The Writers words</vt:lpstr>
      <vt:lpstr>                           Inspiration </vt:lpstr>
      <vt:lpstr>      When and where Gary Paulsen writes</vt:lpstr>
      <vt:lpstr>Gary Paulsen's writing style</vt:lpstr>
      <vt:lpstr>Other books that Gary Paulsen has written </vt:lpstr>
    </vt:vector>
  </TitlesOfParts>
  <Company>Branson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Writers words</dc:title>
  <dc:creator>Windows User</dc:creator>
  <cp:lastModifiedBy>Windows User</cp:lastModifiedBy>
  <cp:revision>16</cp:revision>
  <dcterms:created xsi:type="dcterms:W3CDTF">2013-11-05T20:16:24Z</dcterms:created>
  <dcterms:modified xsi:type="dcterms:W3CDTF">2013-11-07T19:41:40Z</dcterms:modified>
</cp:coreProperties>
</file>